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58" r:id="rId5"/>
    <p:sldId id="262" r:id="rId6"/>
    <p:sldId id="263" r:id="rId7"/>
    <p:sldId id="259" r:id="rId8"/>
    <p:sldId id="271" r:id="rId9"/>
    <p:sldId id="268" r:id="rId10"/>
    <p:sldId id="260" r:id="rId11"/>
    <p:sldId id="269" r:id="rId12"/>
    <p:sldId id="270" r:id="rId13"/>
    <p:sldId id="264" r:id="rId14"/>
    <p:sldId id="272" r:id="rId15"/>
    <p:sldId id="275" r:id="rId16"/>
    <p:sldId id="274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6AA"/>
    <a:srgbClr val="D5DAF0"/>
    <a:srgbClr val="FFD445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E5A330-5291-4AC7-B581-8D2E3477B7C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B55F46-081C-42F8-9774-FA9D05BDE3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</a:p>
      </dgm:t>
    </dgm:pt>
    <dgm:pt modelId="{DC911AA0-CAC5-4A1B-95D0-B493B9445244}" type="parTrans" cxnId="{5313C002-BAB0-4D82-8465-E3ECFBB0DBF9}">
      <dgm:prSet/>
      <dgm:spPr/>
      <dgm:t>
        <a:bodyPr/>
        <a:lstStyle/>
        <a:p>
          <a:endParaRPr lang="en-US"/>
        </a:p>
      </dgm:t>
    </dgm:pt>
    <dgm:pt modelId="{EF81D3AB-94B4-4EBB-8B2B-41768E283A85}" type="sibTrans" cxnId="{5313C002-BAB0-4D82-8465-E3ECFBB0DBF9}">
      <dgm:prSet/>
      <dgm:spPr/>
      <dgm:t>
        <a:bodyPr/>
        <a:lstStyle/>
        <a:p>
          <a:endParaRPr lang="en-US"/>
        </a:p>
      </dgm:t>
    </dgm:pt>
    <dgm:pt modelId="{92ED6BD6-338F-4992-8AE0-BA1C11A77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Project </a:t>
          </a:r>
        </a:p>
      </dgm:t>
    </dgm:pt>
    <dgm:pt modelId="{E0175D7E-CE95-4FE5-B038-4C76C9E0E566}" type="parTrans" cxnId="{A8B6B3F8-E7CD-4ECA-8EB2-FF4D1642F833}">
      <dgm:prSet/>
      <dgm:spPr/>
      <dgm:t>
        <a:bodyPr/>
        <a:lstStyle/>
        <a:p>
          <a:endParaRPr lang="en-US"/>
        </a:p>
      </dgm:t>
    </dgm:pt>
    <dgm:pt modelId="{6E74EF60-1EA6-41E7-B8D1-958F1C0042AE}" type="sibTrans" cxnId="{A8B6B3F8-E7CD-4ECA-8EB2-FF4D1642F833}">
      <dgm:prSet/>
      <dgm:spPr/>
      <dgm:t>
        <a:bodyPr/>
        <a:lstStyle/>
        <a:p>
          <a:endParaRPr lang="en-US"/>
        </a:p>
      </dgm:t>
    </dgm:pt>
    <dgm:pt modelId="{BD90111C-0A51-4B81-B740-9B37A0BE8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Q&amp;A</a:t>
          </a:r>
        </a:p>
      </dgm:t>
    </dgm:pt>
    <dgm:pt modelId="{60BFD0E5-74A0-4296-9373-9CF6C71C40CB}" type="parTrans" cxnId="{9EF9DC19-6C02-476E-A309-CB8DE06FA113}">
      <dgm:prSet/>
      <dgm:spPr/>
      <dgm:t>
        <a:bodyPr/>
        <a:lstStyle/>
        <a:p>
          <a:endParaRPr lang="en-US"/>
        </a:p>
      </dgm:t>
    </dgm:pt>
    <dgm:pt modelId="{A506F61A-5FF0-41B7-A310-9F7FD97BA551}" type="sibTrans" cxnId="{9EF9DC19-6C02-476E-A309-CB8DE06FA113}">
      <dgm:prSet/>
      <dgm:spPr/>
      <dgm:t>
        <a:bodyPr/>
        <a:lstStyle/>
        <a:p>
          <a:endParaRPr lang="en-US"/>
        </a:p>
      </dgm:t>
    </dgm:pt>
    <dgm:pt modelId="{F3B6FBA3-676A-427E-A180-D70878FEBD74}" type="pres">
      <dgm:prSet presAssocID="{ACE5A330-5291-4AC7-B581-8D2E3477B7C9}" presName="root" presStyleCnt="0">
        <dgm:presLayoutVars>
          <dgm:dir/>
          <dgm:resizeHandles val="exact"/>
        </dgm:presLayoutVars>
      </dgm:prSet>
      <dgm:spPr/>
    </dgm:pt>
    <dgm:pt modelId="{FACF81BC-BCE4-41A1-8AFE-F63FD3F06DDD}" type="pres">
      <dgm:prSet presAssocID="{F6B55F46-081C-42F8-9774-FA9D05BDE3FB}" presName="compNode" presStyleCnt="0"/>
      <dgm:spPr/>
    </dgm:pt>
    <dgm:pt modelId="{B485FD27-0B60-47A3-ADB2-0BCB1098A05C}" type="pres">
      <dgm:prSet presAssocID="{F6B55F46-081C-42F8-9774-FA9D05BDE3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남자 집단"/>
        </a:ext>
      </dgm:extLst>
    </dgm:pt>
    <dgm:pt modelId="{7A59BFEE-DB28-4482-8712-29402ADB911D}" type="pres">
      <dgm:prSet presAssocID="{F6B55F46-081C-42F8-9774-FA9D05BDE3FB}" presName="spaceRect" presStyleCnt="0"/>
      <dgm:spPr/>
    </dgm:pt>
    <dgm:pt modelId="{840C9173-7E2F-46A6-893C-B767AE0EF770}" type="pres">
      <dgm:prSet presAssocID="{F6B55F46-081C-42F8-9774-FA9D05BDE3FB}" presName="textRect" presStyleLbl="revTx" presStyleIdx="0" presStyleCnt="3">
        <dgm:presLayoutVars>
          <dgm:chMax val="1"/>
          <dgm:chPref val="1"/>
        </dgm:presLayoutVars>
      </dgm:prSet>
      <dgm:spPr/>
    </dgm:pt>
    <dgm:pt modelId="{7182506B-AF78-4239-9194-99512C8D3A0E}" type="pres">
      <dgm:prSet presAssocID="{EF81D3AB-94B4-4EBB-8B2B-41768E283A85}" presName="sibTrans" presStyleCnt="0"/>
      <dgm:spPr/>
    </dgm:pt>
    <dgm:pt modelId="{EBCA0EC8-6727-44CD-8BFE-A2AA4071C929}" type="pres">
      <dgm:prSet presAssocID="{92ED6BD6-338F-4992-8AE0-BA1C11A77ED1}" presName="compNode" presStyleCnt="0"/>
      <dgm:spPr/>
    </dgm:pt>
    <dgm:pt modelId="{A0438D83-8CAA-4975-9F4C-6E8BD19B4129}" type="pres">
      <dgm:prSet presAssocID="{92ED6BD6-338F-4992-8AE0-BA1C11A77E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CFB6E0DF-4251-44B9-AD60-42D071D45877}" type="pres">
      <dgm:prSet presAssocID="{92ED6BD6-338F-4992-8AE0-BA1C11A77ED1}" presName="spaceRect" presStyleCnt="0"/>
      <dgm:spPr/>
    </dgm:pt>
    <dgm:pt modelId="{B41B6C9E-FBF1-441C-A261-31E78C7CAAC5}" type="pres">
      <dgm:prSet presAssocID="{92ED6BD6-338F-4992-8AE0-BA1C11A77ED1}" presName="textRect" presStyleLbl="revTx" presStyleIdx="1" presStyleCnt="3">
        <dgm:presLayoutVars>
          <dgm:chMax val="1"/>
          <dgm:chPref val="1"/>
        </dgm:presLayoutVars>
      </dgm:prSet>
      <dgm:spPr/>
    </dgm:pt>
    <dgm:pt modelId="{87CB8654-27CC-4526-84B6-3900BBFE18E2}" type="pres">
      <dgm:prSet presAssocID="{6E74EF60-1EA6-41E7-B8D1-958F1C0042AE}" presName="sibTrans" presStyleCnt="0"/>
      <dgm:spPr/>
    </dgm:pt>
    <dgm:pt modelId="{18DB6A23-25B0-4BC0-AF8D-DF3ADA9892F2}" type="pres">
      <dgm:prSet presAssocID="{BD90111C-0A51-4B81-B740-9B37A0BE83E5}" presName="compNode" presStyleCnt="0"/>
      <dgm:spPr/>
    </dgm:pt>
    <dgm:pt modelId="{BF9C6D51-5EAE-4F1F-9778-9578139FF379}" type="pres">
      <dgm:prSet presAssocID="{BD90111C-0A51-4B81-B740-9B37A0BE83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질문"/>
        </a:ext>
      </dgm:extLst>
    </dgm:pt>
    <dgm:pt modelId="{4DE749C6-EA69-4604-B30F-9D74A67E2C3C}" type="pres">
      <dgm:prSet presAssocID="{BD90111C-0A51-4B81-B740-9B37A0BE83E5}" presName="spaceRect" presStyleCnt="0"/>
      <dgm:spPr/>
    </dgm:pt>
    <dgm:pt modelId="{90F71684-5586-4F43-B8CB-EF9CF6A288BA}" type="pres">
      <dgm:prSet presAssocID="{BD90111C-0A51-4B81-B740-9B37A0BE83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313C002-BAB0-4D82-8465-E3ECFBB0DBF9}" srcId="{ACE5A330-5291-4AC7-B581-8D2E3477B7C9}" destId="{F6B55F46-081C-42F8-9774-FA9D05BDE3FB}" srcOrd="0" destOrd="0" parTransId="{DC911AA0-CAC5-4A1B-95D0-B493B9445244}" sibTransId="{EF81D3AB-94B4-4EBB-8B2B-41768E283A85}"/>
    <dgm:cxn modelId="{71E8FB16-3CAD-4D68-A74D-466A8BF31E45}" type="presOf" srcId="{92ED6BD6-338F-4992-8AE0-BA1C11A77ED1}" destId="{B41B6C9E-FBF1-441C-A261-31E78C7CAAC5}" srcOrd="0" destOrd="0" presId="urn:microsoft.com/office/officeart/2018/2/layout/IconLabelList"/>
    <dgm:cxn modelId="{9EF9DC19-6C02-476E-A309-CB8DE06FA113}" srcId="{ACE5A330-5291-4AC7-B581-8D2E3477B7C9}" destId="{BD90111C-0A51-4B81-B740-9B37A0BE83E5}" srcOrd="2" destOrd="0" parTransId="{60BFD0E5-74A0-4296-9373-9CF6C71C40CB}" sibTransId="{A506F61A-5FF0-41B7-A310-9F7FD97BA551}"/>
    <dgm:cxn modelId="{B7237BC1-64D2-4DCA-AA1A-60F71DC6C1AD}" type="presOf" srcId="{F6B55F46-081C-42F8-9774-FA9D05BDE3FB}" destId="{840C9173-7E2F-46A6-893C-B767AE0EF770}" srcOrd="0" destOrd="0" presId="urn:microsoft.com/office/officeart/2018/2/layout/IconLabelList"/>
    <dgm:cxn modelId="{216139F1-82BE-490F-87FE-27F3F68ABAF8}" type="presOf" srcId="{ACE5A330-5291-4AC7-B581-8D2E3477B7C9}" destId="{F3B6FBA3-676A-427E-A180-D70878FEBD74}" srcOrd="0" destOrd="0" presId="urn:microsoft.com/office/officeart/2018/2/layout/IconLabelList"/>
    <dgm:cxn modelId="{A8B6B3F8-E7CD-4ECA-8EB2-FF4D1642F833}" srcId="{ACE5A330-5291-4AC7-B581-8D2E3477B7C9}" destId="{92ED6BD6-338F-4992-8AE0-BA1C11A77ED1}" srcOrd="1" destOrd="0" parTransId="{E0175D7E-CE95-4FE5-B038-4C76C9E0E566}" sibTransId="{6E74EF60-1EA6-41E7-B8D1-958F1C0042AE}"/>
    <dgm:cxn modelId="{7FFC61F9-E0EB-4152-B52E-321CBDE94650}" type="presOf" srcId="{BD90111C-0A51-4B81-B740-9B37A0BE83E5}" destId="{90F71684-5586-4F43-B8CB-EF9CF6A288BA}" srcOrd="0" destOrd="0" presId="urn:microsoft.com/office/officeart/2018/2/layout/IconLabelList"/>
    <dgm:cxn modelId="{730628E7-25D9-46D6-92D7-A48DE2F64D9A}" type="presParOf" srcId="{F3B6FBA3-676A-427E-A180-D70878FEBD74}" destId="{FACF81BC-BCE4-41A1-8AFE-F63FD3F06DDD}" srcOrd="0" destOrd="0" presId="urn:microsoft.com/office/officeart/2018/2/layout/IconLabelList"/>
    <dgm:cxn modelId="{9B526B25-EBE3-4ADF-AB53-84BE1E7BABD5}" type="presParOf" srcId="{FACF81BC-BCE4-41A1-8AFE-F63FD3F06DDD}" destId="{B485FD27-0B60-47A3-ADB2-0BCB1098A05C}" srcOrd="0" destOrd="0" presId="urn:microsoft.com/office/officeart/2018/2/layout/IconLabelList"/>
    <dgm:cxn modelId="{0F60E5B2-B502-4F7F-92E1-95F396BE763C}" type="presParOf" srcId="{FACF81BC-BCE4-41A1-8AFE-F63FD3F06DDD}" destId="{7A59BFEE-DB28-4482-8712-29402ADB911D}" srcOrd="1" destOrd="0" presId="urn:microsoft.com/office/officeart/2018/2/layout/IconLabelList"/>
    <dgm:cxn modelId="{CA6528B9-DAB8-4ACB-A13B-8E0703C75EC7}" type="presParOf" srcId="{FACF81BC-BCE4-41A1-8AFE-F63FD3F06DDD}" destId="{840C9173-7E2F-46A6-893C-B767AE0EF770}" srcOrd="2" destOrd="0" presId="urn:microsoft.com/office/officeart/2018/2/layout/IconLabelList"/>
    <dgm:cxn modelId="{5BB3C41C-B44F-4E6F-A29C-A7854EB33E5D}" type="presParOf" srcId="{F3B6FBA3-676A-427E-A180-D70878FEBD74}" destId="{7182506B-AF78-4239-9194-99512C8D3A0E}" srcOrd="1" destOrd="0" presId="urn:microsoft.com/office/officeart/2018/2/layout/IconLabelList"/>
    <dgm:cxn modelId="{02721900-6D89-4D3F-8F6F-DB11AFE961AC}" type="presParOf" srcId="{F3B6FBA3-676A-427E-A180-D70878FEBD74}" destId="{EBCA0EC8-6727-44CD-8BFE-A2AA4071C929}" srcOrd="2" destOrd="0" presId="urn:microsoft.com/office/officeart/2018/2/layout/IconLabelList"/>
    <dgm:cxn modelId="{3A4BCFA8-D512-48D0-90C6-B675DB3C7B97}" type="presParOf" srcId="{EBCA0EC8-6727-44CD-8BFE-A2AA4071C929}" destId="{A0438D83-8CAA-4975-9F4C-6E8BD19B4129}" srcOrd="0" destOrd="0" presId="urn:microsoft.com/office/officeart/2018/2/layout/IconLabelList"/>
    <dgm:cxn modelId="{62E116E9-55FC-40CC-BAE1-411A756EC7A1}" type="presParOf" srcId="{EBCA0EC8-6727-44CD-8BFE-A2AA4071C929}" destId="{CFB6E0DF-4251-44B9-AD60-42D071D45877}" srcOrd="1" destOrd="0" presId="urn:microsoft.com/office/officeart/2018/2/layout/IconLabelList"/>
    <dgm:cxn modelId="{A9F78F9C-E119-4F12-AEDE-A808E4E2FCB6}" type="presParOf" srcId="{EBCA0EC8-6727-44CD-8BFE-A2AA4071C929}" destId="{B41B6C9E-FBF1-441C-A261-31E78C7CAAC5}" srcOrd="2" destOrd="0" presId="urn:microsoft.com/office/officeart/2018/2/layout/IconLabelList"/>
    <dgm:cxn modelId="{C2E2EB83-C5BA-425C-9E52-9E71F336671C}" type="presParOf" srcId="{F3B6FBA3-676A-427E-A180-D70878FEBD74}" destId="{87CB8654-27CC-4526-84B6-3900BBFE18E2}" srcOrd="3" destOrd="0" presId="urn:microsoft.com/office/officeart/2018/2/layout/IconLabelList"/>
    <dgm:cxn modelId="{05F04C57-AA66-4827-BFAC-9DE5F78831FC}" type="presParOf" srcId="{F3B6FBA3-676A-427E-A180-D70878FEBD74}" destId="{18DB6A23-25B0-4BC0-AF8D-DF3ADA9892F2}" srcOrd="4" destOrd="0" presId="urn:microsoft.com/office/officeart/2018/2/layout/IconLabelList"/>
    <dgm:cxn modelId="{03921243-AB7B-4514-B81D-A3F59808BA9C}" type="presParOf" srcId="{18DB6A23-25B0-4BC0-AF8D-DF3ADA9892F2}" destId="{BF9C6D51-5EAE-4F1F-9778-9578139FF379}" srcOrd="0" destOrd="0" presId="urn:microsoft.com/office/officeart/2018/2/layout/IconLabelList"/>
    <dgm:cxn modelId="{BC14BD5D-79BA-455A-A328-33DFAEDC6860}" type="presParOf" srcId="{18DB6A23-25B0-4BC0-AF8D-DF3ADA9892F2}" destId="{4DE749C6-EA69-4604-B30F-9D74A67E2C3C}" srcOrd="1" destOrd="0" presId="urn:microsoft.com/office/officeart/2018/2/layout/IconLabelList"/>
    <dgm:cxn modelId="{9BD4B4EE-C120-4D31-B95C-7A4FD336BBF0}" type="presParOf" srcId="{18DB6A23-25B0-4BC0-AF8D-DF3ADA9892F2}" destId="{90F71684-5586-4F43-B8CB-EF9CF6A288B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5FD27-0B60-47A3-ADB2-0BCB1098A05C}">
      <dsp:nvSpPr>
        <dsp:cNvPr id="0" name=""/>
        <dsp:cNvSpPr/>
      </dsp:nvSpPr>
      <dsp:spPr>
        <a:xfrm>
          <a:off x="1212569" y="111950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9173-7E2F-46A6-893C-B767AE0EF770}">
      <dsp:nvSpPr>
        <dsp:cNvPr id="0" name=""/>
        <dsp:cNvSpPr/>
      </dsp:nvSpPr>
      <dsp:spPr>
        <a:xfrm>
          <a:off x="417971" y="277651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</a:p>
      </dsp:txBody>
      <dsp:txXfrm>
        <a:off x="417971" y="2776510"/>
        <a:ext cx="2889450" cy="720000"/>
      </dsp:txXfrm>
    </dsp:sp>
    <dsp:sp modelId="{A0438D83-8CAA-4975-9F4C-6E8BD19B4129}">
      <dsp:nvSpPr>
        <dsp:cNvPr id="0" name=""/>
        <dsp:cNvSpPr/>
      </dsp:nvSpPr>
      <dsp:spPr>
        <a:xfrm>
          <a:off x="4607673" y="111950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B6C9E-FBF1-441C-A261-31E78C7CAAC5}">
      <dsp:nvSpPr>
        <dsp:cNvPr id="0" name=""/>
        <dsp:cNvSpPr/>
      </dsp:nvSpPr>
      <dsp:spPr>
        <a:xfrm>
          <a:off x="3813075" y="277651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</a:t>
          </a:r>
        </a:p>
      </dsp:txBody>
      <dsp:txXfrm>
        <a:off x="3813075" y="2776510"/>
        <a:ext cx="2889450" cy="720000"/>
      </dsp:txXfrm>
    </dsp:sp>
    <dsp:sp modelId="{BF9C6D51-5EAE-4F1F-9778-9578139FF379}">
      <dsp:nvSpPr>
        <dsp:cNvPr id="0" name=""/>
        <dsp:cNvSpPr/>
      </dsp:nvSpPr>
      <dsp:spPr>
        <a:xfrm>
          <a:off x="8002777" y="111950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71684-5586-4F43-B8CB-EF9CF6A288BA}">
      <dsp:nvSpPr>
        <dsp:cNvPr id="0" name=""/>
        <dsp:cNvSpPr/>
      </dsp:nvSpPr>
      <dsp:spPr>
        <a:xfrm>
          <a:off x="7208178" y="277651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Q&amp;A</a:t>
          </a:r>
        </a:p>
      </dsp:txBody>
      <dsp:txXfrm>
        <a:off x="7208178" y="277651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E8F49-3FF9-48B3-A10B-541D695B85C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8D7C8-560D-4214-993D-DEB74D750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2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rgbClr val="FFD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2BCCA-E1DF-C07B-C3DC-D4B362C4C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42720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38054-B332-BBF7-3AC8-A498668DE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1609"/>
            <a:ext cx="9144000" cy="2018215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57F555-5E24-4D2D-A550-C82CFC7C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BC7AF-4C7F-44D9-ACF6-637E28BB365B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54851B-E1F1-A6C9-DA11-13E2A0A1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77080-A046-717A-72F7-3C01B271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083224-DB7C-5C96-206A-457FED149259}"/>
              </a:ext>
            </a:extLst>
          </p:cNvPr>
          <p:cNvSpPr/>
          <p:nvPr userDrawn="1"/>
        </p:nvSpPr>
        <p:spPr>
          <a:xfrm>
            <a:off x="1523999" y="4091781"/>
            <a:ext cx="9143999" cy="109828"/>
          </a:xfrm>
          <a:prstGeom prst="rect">
            <a:avLst/>
          </a:prstGeom>
          <a:solidFill>
            <a:srgbClr val="37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4D52F8-C479-12F2-0E9E-3C4FADBC69C8}"/>
              </a:ext>
            </a:extLst>
          </p:cNvPr>
          <p:cNvSpPr/>
          <p:nvPr userDrawn="1"/>
        </p:nvSpPr>
        <p:spPr>
          <a:xfrm>
            <a:off x="-1" y="-1"/>
            <a:ext cx="1523999" cy="1122363"/>
          </a:xfrm>
          <a:prstGeom prst="rect">
            <a:avLst/>
          </a:prstGeom>
          <a:solidFill>
            <a:srgbClr val="3776AA"/>
          </a:solidFill>
          <a:ln>
            <a:solidFill>
              <a:srgbClr val="3776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C6CE6-E9C8-6EF2-50AE-05F064A4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31698E-5AB5-EDBF-8B08-D2C7D0855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D3050-6DE7-D470-258A-9EAE1B9FA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CCFC-20AB-4683-9836-1687BDFF3F0E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FCC9C-6687-9116-7C7F-05A97B24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92891D-1B2D-6A63-8CD7-03BCB9EF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4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DB6F4A-88EF-9DBA-4FC4-CE3F41563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3B49DF-0279-8602-CA49-4C9F1D3C0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25359-9637-F0FE-7898-C628703C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B79B8-90F1-4E6E-966F-03324F1BD482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2BE8F2-C661-894A-267D-947A73E2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42FD1-7D2E-7D23-D222-EEF1BA16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8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1A987-CFD5-ED04-1D54-1E204AB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83D63-354F-1E50-62B9-A988C01BA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72437-5C47-CD5D-E1EC-30F111D5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BCC56-43E4-4F6F-A8E3-6C86B0C7257B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9C60E-A406-9D69-372B-C1BCBF59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E7C39-5024-8BF7-942C-92F48AF9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2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rgbClr val="377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DFA30-7F62-31E3-034F-0BD81771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79756"/>
          </a:xfrm>
        </p:spPr>
        <p:txBody>
          <a:bodyPr anchor="b"/>
          <a:lstStyle>
            <a:lvl1pPr>
              <a:defRPr sz="6000">
                <a:solidFill>
                  <a:srgbClr val="FFD445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70BE5-F635-2EBE-F860-4D9198548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99323"/>
            <a:ext cx="10515600" cy="1390328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E05C3-5D5B-0476-906D-86FCF271E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B90A-9BBF-4B86-ACFE-75C0B5D34041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5704F-4F13-1556-3125-30AC9F43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A52B76-09E3-7FB1-80F1-592C144E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D1D787-A252-5CD4-C8D3-E3CAA991AEEA}"/>
              </a:ext>
            </a:extLst>
          </p:cNvPr>
          <p:cNvSpPr/>
          <p:nvPr userDrawn="1"/>
        </p:nvSpPr>
        <p:spPr>
          <a:xfrm>
            <a:off x="831850" y="4589495"/>
            <a:ext cx="10515600" cy="109828"/>
          </a:xfrm>
          <a:prstGeom prst="rect">
            <a:avLst/>
          </a:prstGeom>
          <a:solidFill>
            <a:srgbClr val="FFD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4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FDE82-F55B-605C-A3E4-35D6B6FF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6CEAB-23C0-9F16-BADE-F81D1CA05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10A274-7347-5E2F-D0B8-073838487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6A801-6BB1-C390-AEE0-A6EA68A7C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5AD63-6CA0-4343-AD1F-140D5F4EDDE2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B59A3-550A-C08A-5484-49B95CAD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8D64B-C279-F3A9-01AF-251362FF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7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AF7AD-C642-C774-5326-F9436C81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67B96-435B-6565-E052-7058EFD90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F0B0A-1391-FEB8-682B-AB865C8F8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16232B-2491-9BDE-FDD4-04B3521D3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7E56DD-AA03-0294-0CAF-E4A500A9F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37912-1EDB-46E7-182B-E433E7B4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D5151-4131-41B8-9689-F5D3863E1969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9AAA5A-78A9-0F2B-2196-338040A3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384267-1973-5CFA-BE4C-644297DC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4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F42D3-CC45-2C3A-A651-9E83F9B3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244072-C81D-6C5D-987F-D35E5DD2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26E6-9725-49B2-8ABC-DAEADD7B4183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7A98F7-B451-0FEE-F8E5-418AAA80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852475-4B53-E114-F4FD-8A5694FC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5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8DD4E5-BA93-E23D-23FD-015869FE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05FA-229D-4684-8063-9C260E4D563B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1A71D5-3366-DC8F-210A-CA75DE60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02AAB4-719D-1235-36A8-34631E24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9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E8106-C19B-809D-CA00-C5D768683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91DA6-0ADB-01DD-4519-D40A0CC66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85A2D-A6EC-EA2B-D973-CAB4EBA81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821C4C-EA89-B400-5609-03A96930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4E1F8-4796-4C61-A2C5-368191481F65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0A542-B6D5-A73C-AB16-BA08B935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A6B66-8C6D-F6D4-9DE9-4570D518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9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F3641-1F59-B2B0-90BD-57CBC143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6FCA15-BA64-31A9-29EA-0BF6D5324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17525C-8B52-4B27-EA8A-BC06FBB5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4AAA5C-98D1-6558-BDA3-750707C2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5021-9FA1-4F18-A060-B8CD8A2BD0ED}" type="datetime1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894541-8FA6-AF7B-E26B-D8E6DB06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3E45B-499B-3110-CE63-0FAA57EA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4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EDEB0A-CBC6-64F4-B49E-93583787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E58B42-E3D7-AE7B-16C0-415886C78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0945"/>
            <a:ext cx="10515600" cy="4616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60A28-9965-91BD-B370-C2D6E2A67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0481D8F-3C0E-404F-A68F-84B2997F27DF}" type="datetime1">
              <a:rPr lang="ko-KR" altLang="en-US" smtClean="0"/>
              <a:pPr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0F4BC-EEF1-E869-D58C-70504D9C8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One-Blue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2460A-0E76-69BE-5C4E-A10CB3C83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CB2B08F-829C-4D8B-AB6E-3A3791EB17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C8108-DC6F-247F-1889-D3531AE38887}"/>
              </a:ext>
            </a:extLst>
          </p:cNvPr>
          <p:cNvSpPr/>
          <p:nvPr userDrawn="1"/>
        </p:nvSpPr>
        <p:spPr>
          <a:xfrm>
            <a:off x="1882200" y="1477818"/>
            <a:ext cx="9471600" cy="83127"/>
          </a:xfrm>
          <a:prstGeom prst="rect">
            <a:avLst/>
          </a:prstGeom>
          <a:solidFill>
            <a:srgbClr val="FFD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C8ED0B-E589-5F4C-0C23-3B8C6D9C4042}"/>
              </a:ext>
            </a:extLst>
          </p:cNvPr>
          <p:cNvSpPr/>
          <p:nvPr userDrawn="1"/>
        </p:nvSpPr>
        <p:spPr>
          <a:xfrm>
            <a:off x="838200" y="1481714"/>
            <a:ext cx="1080000" cy="83127"/>
          </a:xfrm>
          <a:prstGeom prst="rect">
            <a:avLst/>
          </a:prstGeom>
          <a:solidFill>
            <a:srgbClr val="37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9C1942-672C-3C63-5E84-F5C41DB45A7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68365"/>
            <a:ext cx="989635" cy="9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2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chacha.com/ko/python-open-webbrows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36B5E-5282-68C2-02D3-A1803D84C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P.P.E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DD9F65-62F4-9CFB-D946-41B502F17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Fundamental of Open Source SW Project</a:t>
            </a:r>
          </a:p>
          <a:p>
            <a:r>
              <a:rPr lang="en-US" altLang="ko-KR" dirty="0"/>
              <a:t>Class 2</a:t>
            </a:r>
          </a:p>
          <a:p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F060D-64E1-51EA-A878-FFAA87F6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14D2AF-C08F-EE3E-E6B6-8C08DF727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92" y="4123826"/>
            <a:ext cx="2939347" cy="2148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0CA19FD-939C-44FF-9BAA-0F46A49CE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46" y="4123827"/>
            <a:ext cx="2928278" cy="2148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F0830D-0BCE-2620-3064-24DEAD4FA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56874"/>
            <a:ext cx="2947658" cy="2148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74955C-7E8A-6FC0-4FFC-85D8BE84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– Python grammar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B2AC34-C5C0-A8A8-6C09-1AEC754E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DAEBFC-9AAA-03D0-7597-DAB88EB7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2" y="1705626"/>
            <a:ext cx="3147862" cy="22993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299B22-F3EB-1AB4-C98C-FC632D07D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26" y="1705626"/>
            <a:ext cx="3147862" cy="2301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13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2B64C-F17C-9677-FC06-D704AD08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- Quiz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B07B0-CADE-5DA9-E246-CBF09C40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AA2DBF-8D1F-78DB-02AD-B2EF6CB0E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67" y="2464277"/>
            <a:ext cx="3536640" cy="21190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83143576-8C9D-61D9-C48A-095E251FD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8" y="2224783"/>
            <a:ext cx="3546164" cy="2588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A68FB8-796B-FE02-F0D7-0B3FAA150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80" y="2464277"/>
            <a:ext cx="3536639" cy="2109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8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22F145-57D5-76F2-C20E-4EC75675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7" y="2224783"/>
            <a:ext cx="3544025" cy="25826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32FE35-FE47-8A82-AF05-92D5F62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- Character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2BE93-B446-444F-E53C-DB9EBF3E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36F1DA-38AC-1B16-235C-70BD97CA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103" y="2224784"/>
            <a:ext cx="3542047" cy="2588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2FFB5B-63FA-1856-C612-34E83A8DF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21" y="2224783"/>
            <a:ext cx="3550905" cy="2588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021557-0A04-1A64-6775-1348F31D8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99" y="3167026"/>
            <a:ext cx="543001" cy="5239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F21EE2-F4AF-6AA1-0388-85E41CD965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1" t="5304" r="2279" b="4788"/>
          <a:stretch/>
        </p:blipFill>
        <p:spPr>
          <a:xfrm>
            <a:off x="1604925" y="4965435"/>
            <a:ext cx="1484935" cy="1450208"/>
          </a:xfrm>
          <a:prstGeom prst="rect">
            <a:avLst/>
          </a:prstGeom>
          <a:ln>
            <a:solidFill>
              <a:srgbClr val="3776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9E3B07-2B6E-70C3-0F88-569CD6FFD7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0" r="4221"/>
          <a:stretch/>
        </p:blipFill>
        <p:spPr>
          <a:xfrm>
            <a:off x="5535275" y="4937892"/>
            <a:ext cx="1304563" cy="1418458"/>
          </a:xfrm>
          <a:prstGeom prst="rect">
            <a:avLst/>
          </a:prstGeom>
          <a:ln>
            <a:solidFill>
              <a:srgbClr val="3776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188BE0-6BBC-8946-401B-A41C5FADC5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3"/>
          <a:stretch/>
        </p:blipFill>
        <p:spPr>
          <a:xfrm>
            <a:off x="9772649" y="4997830"/>
            <a:ext cx="1191999" cy="1173983"/>
          </a:xfrm>
          <a:prstGeom prst="rect">
            <a:avLst/>
          </a:prstGeom>
          <a:ln>
            <a:solidFill>
              <a:srgbClr val="3776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2F00844-72B0-1A47-88E7-BCE2F3CD7525}"/>
              </a:ext>
            </a:extLst>
          </p:cNvPr>
          <p:cNvCxnSpPr>
            <a:cxnSpLocks/>
          </p:cNvCxnSpPr>
          <p:nvPr/>
        </p:nvCxnSpPr>
        <p:spPr>
          <a:xfrm>
            <a:off x="389307" y="3038475"/>
            <a:ext cx="1215618" cy="33771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8143949-0900-5BFD-C0D8-BB1B18203414}"/>
              </a:ext>
            </a:extLst>
          </p:cNvPr>
          <p:cNvCxnSpPr>
            <a:cxnSpLocks/>
          </p:cNvCxnSpPr>
          <p:nvPr/>
        </p:nvCxnSpPr>
        <p:spPr>
          <a:xfrm>
            <a:off x="838200" y="2552700"/>
            <a:ext cx="2251660" cy="2412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415FC59-C657-7DBB-FF37-D379B0C0D49E}"/>
              </a:ext>
            </a:extLst>
          </p:cNvPr>
          <p:cNvCxnSpPr>
            <a:cxnSpLocks/>
          </p:cNvCxnSpPr>
          <p:nvPr/>
        </p:nvCxnSpPr>
        <p:spPr>
          <a:xfrm>
            <a:off x="4330411" y="3010932"/>
            <a:ext cx="1194089" cy="33454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28E822-1B23-0BEB-F590-BFAC80A54975}"/>
              </a:ext>
            </a:extLst>
          </p:cNvPr>
          <p:cNvCxnSpPr>
            <a:cxnSpLocks/>
          </p:cNvCxnSpPr>
          <p:nvPr/>
        </p:nvCxnSpPr>
        <p:spPr>
          <a:xfrm>
            <a:off x="4779304" y="2525157"/>
            <a:ext cx="2060534" cy="2412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99A023E-9B01-D353-C57A-9FBE4005308E}"/>
              </a:ext>
            </a:extLst>
          </p:cNvPr>
          <p:cNvCxnSpPr>
            <a:cxnSpLocks/>
          </p:cNvCxnSpPr>
          <p:nvPr/>
        </p:nvCxnSpPr>
        <p:spPr>
          <a:xfrm>
            <a:off x="8261796" y="3070225"/>
            <a:ext cx="1510853" cy="310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813C413-E003-CA17-E7E8-685336F64048}"/>
              </a:ext>
            </a:extLst>
          </p:cNvPr>
          <p:cNvCxnSpPr>
            <a:cxnSpLocks/>
          </p:cNvCxnSpPr>
          <p:nvPr/>
        </p:nvCxnSpPr>
        <p:spPr>
          <a:xfrm>
            <a:off x="8710689" y="2547901"/>
            <a:ext cx="2253959" cy="24499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50344-B9B4-381D-BB6E-060C4F1C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Used Open Sources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638B8-9EF8-64F7-EE94-B45F252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a typeface="휴먼편지체" panose="02030504000101010101" pitchFamily="18" charset="-127"/>
              </a:rPr>
              <a:t>Make Quiz</a:t>
            </a:r>
          </a:p>
          <a:p>
            <a:pPr marL="571500" lvl="1" indent="0">
              <a:buNone/>
            </a:pPr>
            <a:r>
              <a:rPr lang="en-US" altLang="ko-KR" dirty="0">
                <a:ea typeface="휴먼편지체" panose="02030504000101010101" pitchFamily="18" charset="-127"/>
              </a:rPr>
              <a:t>: https://www.geeksforgeeks.org/python-mcq-quiz-game-using-tkinter/</a:t>
            </a:r>
            <a:endParaRPr lang="en-US" altLang="ko-KR" b="1" dirty="0">
              <a:ea typeface="휴먼편지체" panose="02030504000101010101" pitchFamily="18" charset="-127"/>
            </a:endParaRPr>
          </a:p>
          <a:p>
            <a:endParaRPr lang="en-US" altLang="ko-KR" b="1" dirty="0">
              <a:ea typeface="휴먼편지체" panose="02030504000101010101" pitchFamily="18" charset="-127"/>
            </a:endParaRPr>
          </a:p>
          <a:p>
            <a:endParaRPr lang="en-US" altLang="ko-KR" b="1" dirty="0">
              <a:ea typeface="휴먼편지체" panose="02030504000101010101" pitchFamily="18" charset="-127"/>
            </a:endParaRPr>
          </a:p>
          <a:p>
            <a:endParaRPr lang="en-US" altLang="ko-KR" b="1" dirty="0">
              <a:ea typeface="휴먼편지체" panose="02030504000101010101" pitchFamily="18" charset="-127"/>
            </a:endParaRPr>
          </a:p>
          <a:p>
            <a:r>
              <a:rPr lang="en-US" altLang="ko-KR" b="1" dirty="0">
                <a:ea typeface="휴먼편지체" panose="02030504000101010101" pitchFamily="18" charset="-127"/>
              </a:rPr>
              <a:t>Open </a:t>
            </a:r>
            <a:r>
              <a:rPr lang="en-US" altLang="ko-KR" b="1" dirty="0" err="1">
                <a:ea typeface="휴먼편지체" panose="02030504000101010101" pitchFamily="18" charset="-127"/>
              </a:rPr>
              <a:t>Webbrowser</a:t>
            </a:r>
            <a:endParaRPr lang="en-US" altLang="ko-KR" b="1" dirty="0">
              <a:ea typeface="휴먼편지체" panose="02030504000101010101" pitchFamily="18" charset="-127"/>
            </a:endParaRPr>
          </a:p>
          <a:p>
            <a:pPr marL="571500" lvl="1" indent="0">
              <a:buNone/>
            </a:pPr>
            <a:r>
              <a:rPr lang="en-US" altLang="ko-KR" dirty="0">
                <a:ea typeface="휴먼편지체" panose="02030504000101010101" pitchFamily="18" charset="-127"/>
              </a:rPr>
              <a:t>: </a:t>
            </a:r>
            <a:r>
              <a:rPr lang="en-US" altLang="ko-KR" dirty="0">
                <a:ea typeface="휴먼편지체" panose="02030504000101010101" pitchFamily="18" charset="-127"/>
                <a:hlinkClick r:id="rId2"/>
              </a:rPr>
              <a:t>https://codechacha.com/ko/python-open-webbrowser/</a:t>
            </a:r>
            <a:endParaRPr lang="ko-KR" altLang="en-US" dirty="0">
              <a:ea typeface="휴먼편지체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BE5AA-3DAB-DE14-1D54-117550AA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50597-341A-AB37-619C-E11D528A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97" y="2664898"/>
            <a:ext cx="2036556" cy="2382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73825B-9520-50A5-D0ED-5A40E366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946" y="2664898"/>
            <a:ext cx="2057866" cy="23826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207E71-4E63-2F72-A5DF-99DA74FD1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893" y="2664898"/>
            <a:ext cx="2027254" cy="23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9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91B2F-C826-4AA3-3274-7703F355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Difficulties - 1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A9C4-B19E-7519-698C-7C9020E39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F8901-F3F9-A9FD-4139-BA8DAD7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799E7C-3EC6-50A4-E01C-F5EBB088BBA0}"/>
              </a:ext>
            </a:extLst>
          </p:cNvPr>
          <p:cNvSpPr/>
          <p:nvPr/>
        </p:nvSpPr>
        <p:spPr>
          <a:xfrm>
            <a:off x="1128485" y="1613805"/>
            <a:ext cx="9080500" cy="5197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Font typeface="Arial" panose="020B0604020202020204" pitchFamily="34" charset="0"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휴먼편지체" panose="02030504000101010101" pitchFamily="18" charset="-127"/>
                <a:cs typeface="Times New Roman" panose="02020603050405020304" pitchFamily="18" charset="0"/>
              </a:rPr>
              <a:t>A return button did not work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79F3C2-E50C-84FA-2ED3-44715AE79F79}"/>
              </a:ext>
            </a:extLst>
          </p:cNvPr>
          <p:cNvSpPr/>
          <p:nvPr/>
        </p:nvSpPr>
        <p:spPr>
          <a:xfrm>
            <a:off x="1128485" y="2572953"/>
            <a:ext cx="9080500" cy="5197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Font typeface="Quicksand"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휴먼편지체" panose="02030504000101010101" pitchFamily="18" charset="-127"/>
                <a:cs typeface="Times New Roman" panose="02020603050405020304" pitchFamily="18" charset="0"/>
              </a:rPr>
              <a:t>Repetition of destroy() and pack()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9FD697A-4F42-A86B-1B85-8A690C6BB29F}"/>
              </a:ext>
            </a:extLst>
          </p:cNvPr>
          <p:cNvSpPr/>
          <p:nvPr/>
        </p:nvSpPr>
        <p:spPr>
          <a:xfrm>
            <a:off x="1128485" y="4516893"/>
            <a:ext cx="9080500" cy="9456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휴먼편지체" panose="02030504000101010101" pitchFamily="18" charset="-127"/>
                <a:cs typeface="Times New Roman" panose="02020603050405020304" pitchFamily="18" charset="0"/>
              </a:rPr>
              <a:t>Overlapping frames by using grid() and raise() to make it look like a screen changed.</a:t>
            </a:r>
            <a:endParaRPr lang="ko-KR" altLang="en-US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794FFF-D5B4-B6B6-E0F2-8B09E97E7122}"/>
              </a:ext>
            </a:extLst>
          </p:cNvPr>
          <p:cNvSpPr/>
          <p:nvPr/>
        </p:nvSpPr>
        <p:spPr>
          <a:xfrm>
            <a:off x="1128485" y="3527570"/>
            <a:ext cx="9080500" cy="5197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>
              <a:buFont typeface="Quicksand"/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휴먼편지체" panose="02030504000101010101" pitchFamily="18" charset="-127"/>
                <a:cs typeface="Times New Roman" panose="02020603050405020304" pitchFamily="18" charset="0"/>
              </a:rPr>
              <a:t>Frame that proceeded destroy() cannot execute pack()</a:t>
            </a:r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DF2F4CB-1F87-E13E-5C56-33FE5651E048}"/>
              </a:ext>
            </a:extLst>
          </p:cNvPr>
          <p:cNvSpPr/>
          <p:nvPr/>
        </p:nvSpPr>
        <p:spPr>
          <a:xfrm>
            <a:off x="5324475" y="2190750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EE871ED-695C-0C2D-72C0-03410EB42CA0}"/>
              </a:ext>
            </a:extLst>
          </p:cNvPr>
          <p:cNvSpPr/>
          <p:nvPr/>
        </p:nvSpPr>
        <p:spPr>
          <a:xfrm>
            <a:off x="5324475" y="3147127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821212C-4990-1382-4874-6CD94166071F}"/>
              </a:ext>
            </a:extLst>
          </p:cNvPr>
          <p:cNvSpPr/>
          <p:nvPr/>
        </p:nvSpPr>
        <p:spPr>
          <a:xfrm>
            <a:off x="5324475" y="5495315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85F565B-F3C9-9BBD-36AA-0132CB2896E2}"/>
              </a:ext>
            </a:extLst>
          </p:cNvPr>
          <p:cNvSpPr/>
          <p:nvPr/>
        </p:nvSpPr>
        <p:spPr>
          <a:xfrm>
            <a:off x="1128485" y="5862663"/>
            <a:ext cx="9080500" cy="8588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The image remained the same, 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when we tried to switch the screen by </a:t>
            </a:r>
            <a:r>
              <a:rPr lang="en-US" altLang="ko-KR" sz="2800" b="1" kern="0" spc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tkrise</a:t>
            </a: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().</a:t>
            </a:r>
            <a:endParaRPr lang="en-US" altLang="ko-KR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F244C82A-8679-B192-B393-7649274DDB9E}"/>
              </a:ext>
            </a:extLst>
          </p:cNvPr>
          <p:cNvSpPr/>
          <p:nvPr/>
        </p:nvSpPr>
        <p:spPr>
          <a:xfrm>
            <a:off x="5324475" y="4130492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2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91B2F-C826-4AA3-3274-7703F355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Difficulties - 2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A9C4-B19E-7519-698C-7C9020E39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F8901-F3F9-A9FD-4139-BA8DAD7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799E7C-3EC6-50A4-E01C-F5EBB088BBA0}"/>
              </a:ext>
            </a:extLst>
          </p:cNvPr>
          <p:cNvSpPr/>
          <p:nvPr/>
        </p:nvSpPr>
        <p:spPr>
          <a:xfrm>
            <a:off x="1128484" y="1613804"/>
            <a:ext cx="9996716" cy="8818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To solve this problem, we use class that we found through google search</a:t>
            </a:r>
            <a:endParaRPr lang="en-US" altLang="ko-KR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79F3C2-E50C-84FA-2ED3-44715AE79F79}"/>
              </a:ext>
            </a:extLst>
          </p:cNvPr>
          <p:cNvSpPr/>
          <p:nvPr/>
        </p:nvSpPr>
        <p:spPr>
          <a:xfrm>
            <a:off x="1128484" y="2907974"/>
            <a:ext cx="9996716" cy="5197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But when we put the pictures in, they were not</a:t>
            </a:r>
            <a:r>
              <a:rPr lang="en-US" altLang="ko-KR" sz="2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appeared</a:t>
            </a:r>
            <a:endParaRPr lang="en-US" altLang="ko-KR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9FD697A-4F42-A86B-1B85-8A690C6BB29F}"/>
              </a:ext>
            </a:extLst>
          </p:cNvPr>
          <p:cNvSpPr/>
          <p:nvPr/>
        </p:nvSpPr>
        <p:spPr>
          <a:xfrm>
            <a:off x="1128484" y="3824766"/>
            <a:ext cx="9996716" cy="9915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we made a copy by the original list and tank list 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so that we can use pack() again even if we use destroy() to it</a:t>
            </a:r>
            <a:endParaRPr lang="en-US" altLang="ko-KR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794FFF-D5B4-B6B6-E0F2-8B09E97E7122}"/>
              </a:ext>
            </a:extLst>
          </p:cNvPr>
          <p:cNvSpPr/>
          <p:nvPr/>
        </p:nvSpPr>
        <p:spPr>
          <a:xfrm>
            <a:off x="1128484" y="5216380"/>
            <a:ext cx="9996716" cy="5197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If we use destroy() to copy of the list, the original was corrupted</a:t>
            </a:r>
            <a:endParaRPr lang="en-US" altLang="ko-KR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DF2F4CB-1F87-E13E-5C56-33FE5651E048}"/>
              </a:ext>
            </a:extLst>
          </p:cNvPr>
          <p:cNvSpPr/>
          <p:nvPr/>
        </p:nvSpPr>
        <p:spPr>
          <a:xfrm>
            <a:off x="5562600" y="2536247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EE871ED-695C-0C2D-72C0-03410EB42CA0}"/>
              </a:ext>
            </a:extLst>
          </p:cNvPr>
          <p:cNvSpPr/>
          <p:nvPr/>
        </p:nvSpPr>
        <p:spPr>
          <a:xfrm>
            <a:off x="5562600" y="3462566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821212C-4990-1382-4874-6CD94166071F}"/>
              </a:ext>
            </a:extLst>
          </p:cNvPr>
          <p:cNvSpPr/>
          <p:nvPr/>
        </p:nvSpPr>
        <p:spPr>
          <a:xfrm>
            <a:off x="5562600" y="4850142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85F565B-F3C9-9BBD-36AA-0132CB2896E2}"/>
              </a:ext>
            </a:extLst>
          </p:cNvPr>
          <p:cNvSpPr/>
          <p:nvPr/>
        </p:nvSpPr>
        <p:spPr>
          <a:xfrm>
            <a:off x="1128483" y="6137878"/>
            <a:ext cx="9996716" cy="5445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Use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pack_forget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() and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place_forget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()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instead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of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  <a:ea typeface="함초롬바탕" panose="02030604000101010101" pitchFamily="18" charset="-127"/>
                <a:cs typeface="Times New Roman" panose="02020603050405020304" pitchFamily="18" charset="0"/>
              </a:rPr>
              <a:t>destroy()</a:t>
            </a:r>
            <a:endParaRPr lang="ko-KR" altLang="en-US" sz="2800" b="1" kern="0" spc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F244C82A-8679-B192-B393-7649274DDB9E}"/>
              </a:ext>
            </a:extLst>
          </p:cNvPr>
          <p:cNvSpPr/>
          <p:nvPr/>
        </p:nvSpPr>
        <p:spPr>
          <a:xfrm>
            <a:off x="5562600" y="5776760"/>
            <a:ext cx="533400" cy="33457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476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1FC16-EF1F-607C-97F6-49F987E5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we upgrade P.P.E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218E9-06E9-0337-1610-8B3316855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Increasing the kinds of character and the number of quizzes</a:t>
            </a:r>
          </a:p>
          <a:p>
            <a:endParaRPr lang="en-US" altLang="ko-KR" sz="3200" dirty="0"/>
          </a:p>
          <a:p>
            <a:r>
              <a:rPr lang="en-US" altLang="ko-KR" sz="3200" dirty="0"/>
              <a:t>Creating a store related to characters and quiz hints</a:t>
            </a:r>
          </a:p>
          <a:p>
            <a:endParaRPr lang="en-US" altLang="ko-KR" sz="3200" dirty="0"/>
          </a:p>
          <a:p>
            <a:endParaRPr lang="ko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BB32E-ECB5-ACF9-D986-C2ECB138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27B1D-288A-BE2D-7ED2-787ECB05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Demonstration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C5E3B-4567-EAEB-ECB7-DB3DF024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DEMO_PPE">
            <a:hlinkClick r:id="" action="ppaction://media"/>
            <a:extLst>
              <a:ext uri="{FF2B5EF4-FFF2-40B4-BE49-F238E27FC236}">
                <a16:creationId xmlns:a16="http://schemas.microsoft.com/office/drawing/2014/main" id="{E82FA648-2DD2-0F8B-E57A-3D1CA10A5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1733309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462C741-60EA-A856-9BBA-05FF9742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955C416-D8D5-FFA8-13FF-DE243AB0A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Any Question?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F4AFD-0975-3F58-2EFF-28021886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5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B7D9891-B451-6584-B7E5-A49F0E2B2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B464E6-CBAF-961C-A67E-D14CB3F25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: https://github.com/Jinnuu/jinn.git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69B13-3DDE-3797-6BF3-BBE32F01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1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5A94C-B2C3-9B9E-B152-DD57BA5C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55EEB9F6-E340-CE8A-2530-7EE9ADC7C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036234"/>
              </p:ext>
            </p:extLst>
          </p:nvPr>
        </p:nvGraphicFramePr>
        <p:xfrm>
          <a:off x="838200" y="1560945"/>
          <a:ext cx="10515600" cy="4616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32A7A-8DB2-0856-3E64-08EA4470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08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B476BB8-4239-0E9D-EF7D-F92E1566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BECD47-A879-BE0C-9354-B73029F2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BC45E-D57E-AC79-1F99-3F483776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11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DDB39-D714-EAA8-2322-D1E130EA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2396B-24EB-64D1-E7D9-AECA91B9B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One-Blue</a:t>
            </a:r>
          </a:p>
          <a:p>
            <a:pPr lvl="1"/>
            <a:r>
              <a:rPr lang="en-US" altLang="ko-KR" dirty="0"/>
              <a:t>GUI</a:t>
            </a:r>
          </a:p>
          <a:p>
            <a:pPr lvl="2"/>
            <a:r>
              <a:rPr lang="en-US" altLang="ko-KR" dirty="0" err="1"/>
              <a:t>Eun-Seo</a:t>
            </a:r>
            <a:r>
              <a:rPr lang="en-US" altLang="ko-KR" dirty="0"/>
              <a:t> Lee</a:t>
            </a:r>
          </a:p>
          <a:p>
            <a:pPr lvl="2"/>
            <a:r>
              <a:rPr lang="en-US" altLang="ko-KR" dirty="0"/>
              <a:t>Yoon-Min </a:t>
            </a:r>
            <a:r>
              <a:rPr lang="en-US" altLang="ko-KR" dirty="0" err="1"/>
              <a:t>Jeong</a:t>
            </a:r>
            <a:endParaRPr lang="en-US" altLang="ko-KR" dirty="0"/>
          </a:p>
          <a:p>
            <a:pPr lvl="1"/>
            <a:r>
              <a:rPr lang="en-US" altLang="ko-KR" dirty="0"/>
              <a:t>Background</a:t>
            </a:r>
          </a:p>
          <a:p>
            <a:pPr lvl="2"/>
            <a:r>
              <a:rPr lang="de-DE" altLang="ko-KR" dirty="0"/>
              <a:t>You-Bin An </a:t>
            </a:r>
          </a:p>
          <a:p>
            <a:pPr lvl="2"/>
            <a:r>
              <a:rPr lang="de-DE" altLang="ko-KR" dirty="0"/>
              <a:t>Woo-Hyeok Jin </a:t>
            </a:r>
          </a:p>
          <a:p>
            <a:pPr lvl="2"/>
            <a:r>
              <a:rPr lang="de-DE" altLang="ko-KR" dirty="0"/>
              <a:t>Ji-Min Ha 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C5816C-2EE9-D267-3860-1D26DF40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B476BB8-4239-0E9D-EF7D-F92E1566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BECD47-A879-BE0C-9354-B73029F2A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BC45E-D57E-AC79-1F99-3F483776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3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F5A49-B673-C245-F042-C1B64629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180"/>
            <a:ext cx="10515600" cy="1112693"/>
          </a:xfrm>
        </p:spPr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B19-A91D-66DF-364C-33751C44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070BB1-AA2C-8519-C7A5-886408AD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68" y="1739186"/>
            <a:ext cx="4276627" cy="39080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7F9817-6396-49E6-0EAD-7BCA9BC6B8B5}"/>
              </a:ext>
            </a:extLst>
          </p:cNvPr>
          <p:cNvSpPr/>
          <p:nvPr/>
        </p:nvSpPr>
        <p:spPr>
          <a:xfrm>
            <a:off x="1068705" y="5647280"/>
            <a:ext cx="4257590" cy="416688"/>
          </a:xfrm>
          <a:prstGeom prst="rect">
            <a:avLst/>
          </a:prstGeom>
          <a:solidFill>
            <a:srgbClr val="D5DAF0"/>
          </a:solidFill>
          <a:ln>
            <a:solidFill>
              <a:srgbClr val="D5D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What should I study specifically?</a:t>
            </a:r>
            <a:endParaRPr lang="ko-KR" altLang="en-US" sz="22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E9D89-DB9C-9B75-C351-5ED537152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84" y="1739186"/>
            <a:ext cx="5173031" cy="39080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37030C-1CCA-2BCC-C86B-41AA2ED003A2}"/>
              </a:ext>
            </a:extLst>
          </p:cNvPr>
          <p:cNvSpPr/>
          <p:nvPr/>
        </p:nvSpPr>
        <p:spPr>
          <a:xfrm>
            <a:off x="6031833" y="5655922"/>
            <a:ext cx="5165282" cy="416688"/>
          </a:xfrm>
          <a:prstGeom prst="rect">
            <a:avLst/>
          </a:prstGeom>
          <a:solidFill>
            <a:srgbClr val="D5DAF0"/>
          </a:solidFill>
          <a:ln>
            <a:solidFill>
              <a:srgbClr val="D5DA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Am I know it right…?</a:t>
            </a:r>
            <a:endParaRPr lang="ko-KR" altLang="en-US" sz="22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373BC-6B87-DEA6-9379-F46B1CC3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P.P.E (Python Programming Education)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30CD80-5ADD-DF29-317E-E22657F0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3D9891-CAA3-EBD8-3A1E-F0F7FCB1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41" y="2153377"/>
            <a:ext cx="3334187" cy="3334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21E28-1BF6-2EFA-F0CE-4710062EE21A}"/>
              </a:ext>
            </a:extLst>
          </p:cNvPr>
          <p:cNvSpPr txBox="1"/>
          <p:nvPr/>
        </p:nvSpPr>
        <p:spPr>
          <a:xfrm>
            <a:off x="4535424" y="5647334"/>
            <a:ext cx="312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Mascot of P.P.E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0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373BC-6B87-DEA6-9379-F46B1CC3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P.P.E (Python Programming Education)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30CD80-5ADD-DF29-317E-E22657F0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A53DA9-733C-E940-D1C1-ADFB3D989556}"/>
              </a:ext>
            </a:extLst>
          </p:cNvPr>
          <p:cNvSpPr txBox="1">
            <a:spLocks/>
          </p:cNvSpPr>
          <p:nvPr/>
        </p:nvSpPr>
        <p:spPr>
          <a:xfrm>
            <a:off x="874544" y="3785474"/>
            <a:ext cx="4576511" cy="240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Educational Language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/>
              <a:t>: Python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9E27E2B-00BB-76B1-2781-2D79E1EA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39" y="2081379"/>
            <a:ext cx="1704119" cy="1547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703386-A4B0-690E-5547-8CBFCB4DD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0" b="5242"/>
          <a:stretch/>
        </p:blipFill>
        <p:spPr>
          <a:xfrm>
            <a:off x="7758540" y="2081379"/>
            <a:ext cx="1704119" cy="1547524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178CFF3-2F1E-6FCD-1859-38580D6FAAC2}"/>
              </a:ext>
            </a:extLst>
          </p:cNvPr>
          <p:cNvSpPr txBox="1">
            <a:spLocks/>
          </p:cNvSpPr>
          <p:nvPr/>
        </p:nvSpPr>
        <p:spPr>
          <a:xfrm>
            <a:off x="6740947" y="3785474"/>
            <a:ext cx="4140092" cy="2249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Used Python Modules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/>
              <a:t>: </a:t>
            </a:r>
            <a:r>
              <a:rPr lang="en-US" altLang="ko-KR" dirty="0" err="1"/>
              <a:t>tkinter</a:t>
            </a:r>
            <a:r>
              <a:rPr lang="en-US" altLang="ko-KR" dirty="0"/>
              <a:t>(main) = GUI,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ko-KR" dirty="0" err="1"/>
              <a:t>webbrowser</a:t>
            </a:r>
            <a:r>
              <a:rPr lang="en-US" altLang="ko-KR" dirty="0"/>
              <a:t> = URL, </a:t>
            </a:r>
          </a:p>
          <a:p>
            <a:pPr marL="457200" lvl="1" indent="0">
              <a:buNone/>
            </a:pPr>
            <a:r>
              <a:rPr lang="en-US" altLang="ko-KR" dirty="0"/>
              <a:t>Time = Date, </a:t>
            </a:r>
          </a:p>
          <a:p>
            <a:pPr marL="457200" lvl="1" indent="0">
              <a:buNone/>
            </a:pPr>
            <a:r>
              <a:rPr lang="en-US" altLang="ko-KR" dirty="0" err="1"/>
              <a:t>winsound</a:t>
            </a:r>
            <a:r>
              <a:rPr lang="en-US" altLang="ko-KR" dirty="0"/>
              <a:t> = Sound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0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7F4D8-4B5D-BB55-0620-F9C280F0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Features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1BEB9-0E6A-8EFB-5903-E55DEB0E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Python grammar</a:t>
            </a:r>
          </a:p>
          <a:p>
            <a:pPr lvl="1"/>
            <a:r>
              <a:rPr lang="en-US" altLang="ko-KR" dirty="0"/>
              <a:t>Organized by chapter</a:t>
            </a:r>
          </a:p>
          <a:p>
            <a:pPr lvl="1"/>
            <a:r>
              <a:rPr lang="en-US" altLang="ko-KR" dirty="0"/>
              <a:t>Include typing code page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Quiz</a:t>
            </a:r>
          </a:p>
          <a:p>
            <a:pPr lvl="1"/>
            <a:r>
              <a:rPr lang="en-US" altLang="ko-KR" dirty="0"/>
              <a:t>Check what user has learned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Character</a:t>
            </a:r>
          </a:p>
          <a:p>
            <a:pPr lvl="1"/>
            <a:r>
              <a:rPr lang="en-US" altLang="ko-KR" dirty="0"/>
              <a:t>Growth according to the degree of learning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16160F-360D-6A31-0C5D-5D1EC60F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8F-829C-4D8B-AB6E-3A3791EB17B3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9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383</Words>
  <Application>Microsoft Office PowerPoint</Application>
  <PresentationFormat>와이드스크린</PresentationFormat>
  <Paragraphs>97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Quicksand</vt:lpstr>
      <vt:lpstr>맑은 고딕</vt:lpstr>
      <vt:lpstr>휴먼편지체</vt:lpstr>
      <vt:lpstr>Arial</vt:lpstr>
      <vt:lpstr>Times New Roman</vt:lpstr>
      <vt:lpstr>Office 테마</vt:lpstr>
      <vt:lpstr>P.P.E</vt:lpstr>
      <vt:lpstr>Contents</vt:lpstr>
      <vt:lpstr>01.</vt:lpstr>
      <vt:lpstr>Team</vt:lpstr>
      <vt:lpstr>02.</vt:lpstr>
      <vt:lpstr>Motivation</vt:lpstr>
      <vt:lpstr>P.P.E (Python Programming Education)</vt:lpstr>
      <vt:lpstr>P.P.E (Python Programming Education)</vt:lpstr>
      <vt:lpstr>Core Features</vt:lpstr>
      <vt:lpstr>Features – Python grammar</vt:lpstr>
      <vt:lpstr>Features - Quiz</vt:lpstr>
      <vt:lpstr>Features - Character</vt:lpstr>
      <vt:lpstr>Used Open Sources</vt:lpstr>
      <vt:lpstr>Difficulties - 1</vt:lpstr>
      <vt:lpstr>Difficulties - 2</vt:lpstr>
      <vt:lpstr>If we upgrade P.P.E</vt:lpstr>
      <vt:lpstr>Demonstration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Daeun</dc:creator>
  <cp:lastModifiedBy>dmstj3372766@gmail.com</cp:lastModifiedBy>
  <cp:revision>179</cp:revision>
  <dcterms:created xsi:type="dcterms:W3CDTF">2022-06-19T12:37:50Z</dcterms:created>
  <dcterms:modified xsi:type="dcterms:W3CDTF">2022-06-20T08:57:26Z</dcterms:modified>
</cp:coreProperties>
</file>